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888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1254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224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45047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80599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73146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3982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7567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9298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426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7873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1406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2650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0827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9380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514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56580-29C3-43C4-858E-4814B7E384E8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68909B9-CE73-4796-9B92-A52B1FD461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6046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22E697-8A71-9C77-F9F1-48DB074143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Scatemate</a:t>
            </a:r>
            <a:r>
              <a:rPr lang="en-US" dirty="0"/>
              <a:t>	</a:t>
            </a:r>
            <a:r>
              <a:rPr lang="ru-RU" dirty="0"/>
              <a:t>- лучший онлайн скейт-консультант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BF8E8E-11D3-A077-8B30-400581A26E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5202238"/>
            <a:ext cx="9144000" cy="1655762"/>
          </a:xfrm>
        </p:spPr>
        <p:txBody>
          <a:bodyPr/>
          <a:lstStyle/>
          <a:p>
            <a:pPr algn="r"/>
            <a:r>
              <a:rPr lang="ru-RU" dirty="0"/>
              <a:t>Проект подготовил ученик Уникума ИИ-72 </a:t>
            </a:r>
            <a:br>
              <a:rPr lang="ru-RU" dirty="0"/>
            </a:br>
            <a:r>
              <a:rPr lang="ru-RU" dirty="0"/>
              <a:t>Бауэр Егор</a:t>
            </a:r>
          </a:p>
        </p:txBody>
      </p:sp>
    </p:spTree>
    <p:extLst>
      <p:ext uri="{BB962C8B-B14F-4D97-AF65-F5344CB8AC3E}">
        <p14:creationId xmlns:p14="http://schemas.microsoft.com/office/powerpoint/2010/main" val="3850896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0EF25C-54C9-17DE-B39C-55E4D05D3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7853" y="-486697"/>
            <a:ext cx="3932237" cy="1600200"/>
          </a:xfrm>
        </p:spPr>
        <p:txBody>
          <a:bodyPr>
            <a:normAutofit/>
          </a:bodyPr>
          <a:lstStyle/>
          <a:p>
            <a:pPr algn="ctr"/>
            <a:r>
              <a:rPr lang="ru-RU" sz="4000" dirty="0"/>
              <a:t>Суть проекта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85DBFC0-D2FA-C434-75BD-8AB9C47855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1528" y="1312062"/>
            <a:ext cx="6195414" cy="3810544"/>
          </a:xfrm>
        </p:spPr>
        <p:txBody>
          <a:bodyPr>
            <a:noAutofit/>
          </a:bodyPr>
          <a:lstStyle/>
          <a:p>
            <a:r>
              <a:rPr lang="ru-RU" sz="2000" dirty="0">
                <a:latin typeface="Bahnschrift Light" panose="020B0502040204020203" pitchFamily="34" charset="0"/>
              </a:rPr>
              <a:t>Сайт который </a:t>
            </a:r>
            <a:br>
              <a:rPr lang="ru-RU" sz="2000" dirty="0">
                <a:latin typeface="Bahnschrift Light" panose="020B0502040204020203" pitchFamily="34" charset="0"/>
              </a:rPr>
            </a:br>
            <a:endParaRPr lang="ru-RU" sz="2000" dirty="0">
              <a:latin typeface="Bahnschrift 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Bahnschrift Light" panose="020B0502040204020203" pitchFamily="34" charset="0"/>
              </a:rPr>
              <a:t>Принимает данные пользователя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latin typeface="Bahnschrift 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latin typeface="Bahnschrift 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Bahnschrift Light" panose="020B0502040204020203" pitchFamily="34" charset="0"/>
              </a:rPr>
              <a:t>Затем сравнивает данные пользователя с скейтами в базе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latin typeface="Bahnschrift 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latin typeface="Bahnschrift 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Bahnschrift Light" panose="020B0502040204020203" pitchFamily="34" charset="0"/>
              </a:rPr>
              <a:t>И рекомендует пользователю лучшие варианты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176666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2299F3-B8D5-DE07-75BA-D7756C8CA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5640" y="218016"/>
            <a:ext cx="3854528" cy="1278466"/>
          </a:xfrm>
        </p:spPr>
        <p:txBody>
          <a:bodyPr>
            <a:normAutofit/>
          </a:bodyPr>
          <a:lstStyle/>
          <a:p>
            <a:r>
              <a:rPr lang="ru-RU" sz="3600" dirty="0"/>
              <a:t>Цель проекта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6A58650-0A65-D9F5-874D-AEFD00AEFE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168" y="973927"/>
            <a:ext cx="6172200" cy="4409008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216B704C-976A-57D9-D768-955ECE83F3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0792" y="1695521"/>
            <a:ext cx="3854528" cy="2584449"/>
          </a:xfrm>
        </p:spPr>
        <p:txBody>
          <a:bodyPr>
            <a:noAutofit/>
          </a:bodyPr>
          <a:lstStyle/>
          <a:p>
            <a:r>
              <a:rPr lang="ru-RU" sz="2800" dirty="0">
                <a:latin typeface="Bahnschrift Light" panose="020B0502040204020203" pitchFamily="34" charset="0"/>
              </a:rPr>
              <a:t>Разработать сайт с помощью </a:t>
            </a:r>
            <a:r>
              <a:rPr lang="en-US" sz="2800" dirty="0">
                <a:latin typeface="Bahnschrift Light" panose="020B0502040204020203" pitchFamily="34" charset="0"/>
              </a:rPr>
              <a:t>Flask </a:t>
            </a:r>
            <a:r>
              <a:rPr lang="ru-RU" sz="2800" dirty="0">
                <a:latin typeface="Bahnschrift Light" panose="020B0502040204020203" pitchFamily="34" charset="0"/>
              </a:rPr>
              <a:t>на языке </a:t>
            </a:r>
            <a:r>
              <a:rPr lang="en-US" sz="2800" dirty="0">
                <a:latin typeface="Bahnschrift Light" panose="020B0502040204020203" pitchFamily="34" charset="0"/>
              </a:rPr>
              <a:t>Python</a:t>
            </a:r>
            <a:r>
              <a:rPr lang="ru-RU" sz="2800" dirty="0">
                <a:latin typeface="Bahnschrift Light" panose="020B0502040204020203" pitchFamily="34" charset="0"/>
              </a:rPr>
              <a:t> , для рекомендаций пользователю скейтбордов по его параметры с помощью логических операций.</a:t>
            </a:r>
          </a:p>
        </p:txBody>
      </p:sp>
    </p:spTree>
    <p:extLst>
      <p:ext uri="{BB962C8B-B14F-4D97-AF65-F5344CB8AC3E}">
        <p14:creationId xmlns:p14="http://schemas.microsoft.com/office/powerpoint/2010/main" val="2633900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0DDA775-FEAE-16D7-B9CE-EF80045E47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5238" y="1025987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ru-RU" sz="3600" dirty="0">
                <a:solidFill>
                  <a:schemeClr val="accent1"/>
                </a:solidFill>
              </a:rPr>
              <a:t>Актуальность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3D01C1-B4A1-E351-5F1E-91D856A33EC6}"/>
              </a:ext>
            </a:extLst>
          </p:cNvPr>
          <p:cNvSpPr txBox="1"/>
          <p:nvPr/>
        </p:nvSpPr>
        <p:spPr>
          <a:xfrm>
            <a:off x="1120877" y="2626439"/>
            <a:ext cx="61009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Bahnschrift Light" panose="020B0502040204020203" pitchFamily="34" charset="0"/>
              </a:rPr>
              <a:t>Незнание райдеров  о качестве образцов и качестве рынка.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B9A2A9-7A98-227A-ED6F-9226BD540C89}"/>
              </a:ext>
            </a:extLst>
          </p:cNvPr>
          <p:cNvSpPr txBox="1"/>
          <p:nvPr/>
        </p:nvSpPr>
        <p:spPr>
          <a:xfrm>
            <a:off x="4171335" y="3575748"/>
            <a:ext cx="61009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Bahnschrift Light" panose="020B0502040204020203" pitchFamily="34" charset="0"/>
              </a:rPr>
              <a:t>Пропажа с рынка множества</a:t>
            </a:r>
            <a:r>
              <a:rPr lang="en-US" dirty="0">
                <a:latin typeface="Bahnschrift Light" panose="020B0502040204020203" pitchFamily="34" charset="0"/>
              </a:rPr>
              <a:t> “</a:t>
            </a:r>
            <a:r>
              <a:rPr lang="ru-RU" dirty="0">
                <a:latin typeface="Bahnschrift Light" panose="020B0502040204020203" pitchFamily="34" charset="0"/>
              </a:rPr>
              <a:t>Легендарных</a:t>
            </a:r>
            <a:r>
              <a:rPr lang="en-US" dirty="0">
                <a:latin typeface="Bahnschrift Light" panose="020B0502040204020203" pitchFamily="34" charset="0"/>
              </a:rPr>
              <a:t>”</a:t>
            </a:r>
            <a:r>
              <a:rPr lang="ru-RU" dirty="0">
                <a:latin typeface="Bahnschrift Light" panose="020B0502040204020203" pitchFamily="34" charset="0"/>
              </a:rPr>
              <a:t> скейтов с рынка.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6C47A2-9B84-D11F-F9CE-21E738D150D0}"/>
              </a:ext>
            </a:extLst>
          </p:cNvPr>
          <p:cNvSpPr txBox="1"/>
          <p:nvPr/>
        </p:nvSpPr>
        <p:spPr>
          <a:xfrm>
            <a:off x="2804652" y="4181704"/>
            <a:ext cx="61009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ru-RU" dirty="0"/>
            </a:b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55DADE-10FB-C718-C97D-751096733389}"/>
              </a:ext>
            </a:extLst>
          </p:cNvPr>
          <p:cNvSpPr txBox="1"/>
          <p:nvPr/>
        </p:nvSpPr>
        <p:spPr>
          <a:xfrm>
            <a:off x="287594" y="5116079"/>
            <a:ext cx="6100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Bahnschrift Light" panose="020B0502040204020203" pitchFamily="34" charset="0"/>
              </a:rPr>
              <a:t>Отсутствие актуальных пособий и гайдов.</a:t>
            </a:r>
          </a:p>
        </p:txBody>
      </p:sp>
    </p:spTree>
    <p:extLst>
      <p:ext uri="{BB962C8B-B14F-4D97-AF65-F5344CB8AC3E}">
        <p14:creationId xmlns:p14="http://schemas.microsoft.com/office/powerpoint/2010/main" val="451702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28B9F9-5647-8350-8B3C-DAD0B16EC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4689" y="177406"/>
            <a:ext cx="3854528" cy="1278466"/>
          </a:xfrm>
        </p:spPr>
        <p:txBody>
          <a:bodyPr>
            <a:normAutofit/>
          </a:bodyPr>
          <a:lstStyle/>
          <a:p>
            <a:r>
              <a:rPr lang="ru-RU" sz="4000" dirty="0"/>
              <a:t>Задачи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6D740DD-F70F-450C-48D8-2F1D4909E3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6494" y="2136775"/>
            <a:ext cx="7267131" cy="4234528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Создать базу данных и научиться настраивать связь с ней в </a:t>
            </a:r>
            <a:r>
              <a:rPr lang="en-US" sz="1800" dirty="0"/>
              <a:t>python </a:t>
            </a:r>
            <a:r>
              <a:rPr lang="ru-RU" sz="1800" dirty="0"/>
              <a:t>коде.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Научиться отправлять данные с сайта , написанного на веб-фреймворке </a:t>
            </a:r>
            <a:r>
              <a:rPr lang="en-US" sz="1800" dirty="0"/>
              <a:t>Flask</a:t>
            </a:r>
            <a:br>
              <a:rPr lang="ru-RU" sz="1800" dirty="0"/>
            </a:br>
            <a:br>
              <a:rPr lang="ru-RU" sz="1800" dirty="0"/>
            </a:br>
            <a:endParaRPr lang="ru-RU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Понять как правильно создавать сайты , чтобы в будущем это могло приносить прибыль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Написать итоговый проект за 7 класс в Уникум</a:t>
            </a:r>
          </a:p>
          <a:p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793909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3AA787-5BE6-EBD9-2835-4FD1BD471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10677"/>
            <a:ext cx="3854528" cy="1278466"/>
          </a:xfrm>
        </p:spPr>
        <p:txBody>
          <a:bodyPr>
            <a:normAutofit/>
          </a:bodyPr>
          <a:lstStyle/>
          <a:p>
            <a:r>
              <a:rPr lang="ru-RU" sz="3600" dirty="0"/>
              <a:t>Целевая аудитория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C8F6BBBC-E3C1-3C70-BB5A-2E98E489C6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13" y="1689143"/>
            <a:ext cx="4513262" cy="3178088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79E37F17-DCC1-1B4C-2ED4-9E3EA8F5A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Новички , которые только хотят попробовать кататься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Родители , которые хотят подарить ребенку скейт.</a:t>
            </a:r>
          </a:p>
        </p:txBody>
      </p:sp>
    </p:spTree>
    <p:extLst>
      <p:ext uri="{BB962C8B-B14F-4D97-AF65-F5344CB8AC3E}">
        <p14:creationId xmlns:p14="http://schemas.microsoft.com/office/powerpoint/2010/main" val="1143921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AE44C0-26D0-7C7A-F742-AE805B111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Схема проекта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84EF73D2-0C7C-C21A-7105-A95D8DA13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371" y="2474295"/>
            <a:ext cx="3871295" cy="3254022"/>
          </a:xfrm>
        </p:spPr>
      </p:pic>
    </p:spTree>
    <p:extLst>
      <p:ext uri="{BB962C8B-B14F-4D97-AF65-F5344CB8AC3E}">
        <p14:creationId xmlns:p14="http://schemas.microsoft.com/office/powerpoint/2010/main" val="993792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7CAC70-316C-4BF3-6924-D4976F7AD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53" y="2507226"/>
            <a:ext cx="8596668" cy="1320800"/>
          </a:xfrm>
        </p:spPr>
        <p:txBody>
          <a:bodyPr/>
          <a:lstStyle/>
          <a:p>
            <a:pPr algn="ctr"/>
            <a:r>
              <a:rPr lang="ru-RU" dirty="0"/>
              <a:t>На этом все.</a:t>
            </a:r>
            <a:br>
              <a:rPr lang="ru-RU" dirty="0"/>
            </a:br>
            <a:r>
              <a:rPr lang="ru-RU" dirty="0"/>
              <a:t>Задавайте вопросы</a:t>
            </a:r>
          </a:p>
        </p:txBody>
      </p:sp>
    </p:spTree>
    <p:extLst>
      <p:ext uri="{BB962C8B-B14F-4D97-AF65-F5344CB8AC3E}">
        <p14:creationId xmlns:p14="http://schemas.microsoft.com/office/powerpoint/2010/main" val="3960895654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</TotalTime>
  <Words>160</Words>
  <Application>Microsoft Office PowerPoint</Application>
  <PresentationFormat>Широкоэкранный</PresentationFormat>
  <Paragraphs>31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Bahnschrift Light</vt:lpstr>
      <vt:lpstr>Trebuchet MS</vt:lpstr>
      <vt:lpstr>Wingdings 3</vt:lpstr>
      <vt:lpstr>Аспект</vt:lpstr>
      <vt:lpstr>Scatemate - лучший онлайн скейт-консультант </vt:lpstr>
      <vt:lpstr>Суть проекта</vt:lpstr>
      <vt:lpstr>Цель проекта</vt:lpstr>
      <vt:lpstr>Презентация PowerPoint</vt:lpstr>
      <vt:lpstr>Задачи</vt:lpstr>
      <vt:lpstr>Целевая аудитория</vt:lpstr>
      <vt:lpstr>Схема проекта</vt:lpstr>
      <vt:lpstr>На этом все. Задавайте вопросы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</dc:creator>
  <cp:lastModifiedBy>andrew</cp:lastModifiedBy>
  <cp:revision>1</cp:revision>
  <dcterms:created xsi:type="dcterms:W3CDTF">2025-05-29T08:45:52Z</dcterms:created>
  <dcterms:modified xsi:type="dcterms:W3CDTF">2025-05-29T09:06:39Z</dcterms:modified>
</cp:coreProperties>
</file>

<file path=docProps/thumbnail.jpeg>
</file>